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6E92D-DBC4-4E05-9595-FAAEE67740DF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574E8-CB7F-4663-BA59-698B033975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21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237182" y="638146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435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576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2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69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918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5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42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4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30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35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2E84-1D52-4A28-BC10-2AD4B3DC6B11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190BAC-F051-46D0-BD07-DAD5012FF6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28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Rechthoek 7"/>
          <p:cNvSpPr/>
          <p:nvPr userDrawn="1"/>
        </p:nvSpPr>
        <p:spPr>
          <a:xfrm>
            <a:off x="10123976" y="6352143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nl-NL" sz="1800" dirty="0">
                <a:solidFill>
                  <a:srgbClr val="662483"/>
                </a:solidFill>
              </a:rPr>
              <a:t>levgroep.nl</a:t>
            </a:r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11900"/>
            <a:ext cx="2249261" cy="4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3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randa.goedemans@levgroep.n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524000" y="2442533"/>
            <a:ext cx="9144000" cy="1600952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662483"/>
                </a:solidFill>
                <a:latin typeface="+mn-lt"/>
              </a:rPr>
              <a:t>Ouderenwerk en steunpunt mantelzorg Laarbeek </a:t>
            </a:r>
          </a:p>
        </p:txBody>
      </p:sp>
      <p:sp>
        <p:nvSpPr>
          <p:cNvPr id="7" name="Ondertitel 2"/>
          <p:cNvSpPr>
            <a:spLocks noGrp="1"/>
          </p:cNvSpPr>
          <p:nvPr>
            <p:ph type="subTitle" idx="1"/>
          </p:nvPr>
        </p:nvSpPr>
        <p:spPr>
          <a:xfrm>
            <a:off x="1524000" y="4255290"/>
            <a:ext cx="9144000" cy="1094874"/>
          </a:xfrm>
        </p:spPr>
        <p:txBody>
          <a:bodyPr/>
          <a:lstStyle/>
          <a:p>
            <a:endParaRPr lang="nl-NL" dirty="0">
              <a:solidFill>
                <a:srgbClr val="4D4D4C"/>
              </a:solidFill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48" y="284987"/>
            <a:ext cx="6429304" cy="1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1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38200" y="2030931"/>
            <a:ext cx="10515600" cy="1280160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662483"/>
                </a:solidFill>
                <a:latin typeface="+mn-lt"/>
              </a:rPr>
              <a:t>Waarbij kan de ouderenwerker bij ondersteunen?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781701"/>
            <a:ext cx="10515600" cy="3543179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4D4D4C"/>
              </a:solidFill>
            </a:endParaRPr>
          </a:p>
          <a:p>
            <a:r>
              <a:rPr lang="nl-NL" dirty="0">
                <a:solidFill>
                  <a:srgbClr val="4D4D4C"/>
                </a:solidFill>
              </a:rPr>
              <a:t>Specialist ouderenwerk en mantelzorgsteunpunt Laarbeek</a:t>
            </a:r>
          </a:p>
          <a:p>
            <a:r>
              <a:rPr lang="nl-NL" dirty="0">
                <a:solidFill>
                  <a:srgbClr val="4D4D4C"/>
                </a:solidFill>
              </a:rPr>
              <a:t>Deze specialist is een wegwijzer in het sociaal domein binnen Laarbeek.</a:t>
            </a:r>
          </a:p>
          <a:p>
            <a:pPr marL="0" indent="0">
              <a:buNone/>
            </a:pPr>
            <a:endParaRPr lang="nl-NL" dirty="0">
              <a:solidFill>
                <a:srgbClr val="4D4D4C"/>
              </a:solidFill>
            </a:endParaRPr>
          </a:p>
          <a:p>
            <a:endParaRPr lang="nl-NL" dirty="0">
              <a:solidFill>
                <a:srgbClr val="4D4D4C"/>
              </a:solidFill>
            </a:endParaRPr>
          </a:p>
          <a:p>
            <a:endParaRPr lang="nl-NL" dirty="0">
              <a:solidFill>
                <a:srgbClr val="4D4D4C"/>
              </a:solidFill>
            </a:endParaRPr>
          </a:p>
          <a:p>
            <a:endParaRPr lang="nl-NL" dirty="0">
              <a:solidFill>
                <a:srgbClr val="4D4D4C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880"/>
            <a:ext cx="12192000" cy="22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7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1020278"/>
            <a:ext cx="10515600" cy="1405289"/>
          </a:xfrm>
        </p:spPr>
        <p:txBody>
          <a:bodyPr/>
          <a:lstStyle/>
          <a:p>
            <a:r>
              <a:rPr lang="nl-NL" dirty="0">
                <a:solidFill>
                  <a:srgbClr val="662483"/>
                </a:solidFill>
                <a:latin typeface="+mn-lt"/>
              </a:rPr>
              <a:t>ouderenwerk</a:t>
            </a:r>
          </a:p>
        </p:txBody>
      </p:sp>
      <p:sp>
        <p:nvSpPr>
          <p:cNvPr id="7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199" y="1992429"/>
            <a:ext cx="10965873" cy="415899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Wegwijzer binnen zorg en sociaal domein</a:t>
            </a:r>
          </a:p>
          <a:p>
            <a:r>
              <a:rPr lang="nl-NL" dirty="0"/>
              <a:t>Alzheimer café Laarbeek Gemert-Bakel</a:t>
            </a:r>
          </a:p>
          <a:p>
            <a:r>
              <a:rPr lang="nl-NL" dirty="0"/>
              <a:t>Verwijzen eetpunten en maaltijd service</a:t>
            </a:r>
          </a:p>
          <a:p>
            <a:r>
              <a:rPr lang="nl-NL" dirty="0"/>
              <a:t>Verwijzen naar Cliëntondersteuners</a:t>
            </a:r>
          </a:p>
          <a:p>
            <a:r>
              <a:rPr lang="nl-NL" dirty="0"/>
              <a:t>Vrijwillige palliatieve zorg</a:t>
            </a:r>
          </a:p>
          <a:p>
            <a:r>
              <a:rPr lang="nl-NL" dirty="0"/>
              <a:t>Activerend huisbezoek</a:t>
            </a:r>
          </a:p>
          <a:p>
            <a:r>
              <a:rPr lang="nl-NL" dirty="0"/>
              <a:t>Bewegen met of zonder fysieke beperking(en)</a:t>
            </a:r>
          </a:p>
          <a:p>
            <a:r>
              <a:rPr lang="nl-NL" dirty="0"/>
              <a:t>Dorpsondersteuners in </a:t>
            </a:r>
            <a:r>
              <a:rPr lang="nl-NL" dirty="0" err="1"/>
              <a:t>laarbeek</a:t>
            </a:r>
            <a:endParaRPr lang="nl-NL" dirty="0"/>
          </a:p>
          <a:p>
            <a:r>
              <a:rPr lang="nl-NL" dirty="0"/>
              <a:t>Workshops en trainingen zoals bijvoorbeeld: omgaan met dementie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6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11291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1684421"/>
            <a:ext cx="10515600" cy="1087655"/>
          </a:xfrm>
        </p:spPr>
        <p:txBody>
          <a:bodyPr/>
          <a:lstStyle/>
          <a:p>
            <a:r>
              <a:rPr lang="nl-NL" dirty="0">
                <a:solidFill>
                  <a:srgbClr val="662483"/>
                </a:solidFill>
                <a:latin typeface="+mn-lt"/>
              </a:rPr>
              <a:t>Steunpunt mantelzorg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78073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4D4D4C"/>
                </a:solidFill>
              </a:rPr>
              <a:t>Mantelzorg nieuwsbrief</a:t>
            </a:r>
          </a:p>
          <a:p>
            <a:r>
              <a:rPr lang="nl-NL" dirty="0">
                <a:solidFill>
                  <a:srgbClr val="4D4D4C"/>
                </a:solidFill>
              </a:rPr>
              <a:t>Advies betreffende uw persoonlijke situatie </a:t>
            </a:r>
          </a:p>
          <a:p>
            <a:r>
              <a:rPr lang="nl-NL" dirty="0">
                <a:solidFill>
                  <a:srgbClr val="4D4D4C"/>
                </a:solidFill>
              </a:rPr>
              <a:t>Vrijwillige diensten</a:t>
            </a:r>
          </a:p>
          <a:p>
            <a:r>
              <a:rPr lang="nl-NL" dirty="0">
                <a:solidFill>
                  <a:srgbClr val="4D4D4C"/>
                </a:solidFill>
              </a:rPr>
              <a:t>Dag van de mantelzorger</a:t>
            </a:r>
          </a:p>
          <a:p>
            <a:r>
              <a:rPr lang="nl-NL" dirty="0">
                <a:solidFill>
                  <a:srgbClr val="4D4D4C"/>
                </a:solidFill>
              </a:rPr>
              <a:t>Cursussen en trainingen zoals;</a:t>
            </a:r>
          </a:p>
          <a:p>
            <a:pPr marL="0" indent="0">
              <a:buNone/>
            </a:pPr>
            <a:r>
              <a:rPr lang="nl-NL" dirty="0">
                <a:solidFill>
                  <a:srgbClr val="4D4D4C"/>
                </a:solidFill>
              </a:rPr>
              <a:t>E-</a:t>
            </a:r>
            <a:r>
              <a:rPr lang="nl-NL" dirty="0" err="1">
                <a:solidFill>
                  <a:srgbClr val="4D4D4C"/>
                </a:solidFill>
              </a:rPr>
              <a:t>learning</a:t>
            </a:r>
            <a:r>
              <a:rPr lang="nl-NL" dirty="0">
                <a:solidFill>
                  <a:srgbClr val="4D4D4C"/>
                </a:solidFill>
              </a:rPr>
              <a:t> Samen dementievriendelijk,</a:t>
            </a:r>
          </a:p>
          <a:p>
            <a:pPr marL="0" indent="0">
              <a:buNone/>
            </a:pPr>
            <a:r>
              <a:rPr lang="nl-NL" dirty="0">
                <a:solidFill>
                  <a:srgbClr val="4D4D4C"/>
                </a:solidFill>
              </a:rPr>
              <a:t>E-</a:t>
            </a:r>
            <a:r>
              <a:rPr lang="nl-NL" dirty="0" err="1">
                <a:solidFill>
                  <a:srgbClr val="4D4D4C"/>
                </a:solidFill>
              </a:rPr>
              <a:t>learning</a:t>
            </a:r>
            <a:r>
              <a:rPr lang="nl-NL" dirty="0">
                <a:solidFill>
                  <a:srgbClr val="4D4D4C"/>
                </a:solidFill>
              </a:rPr>
              <a:t> Snelcursus EHBO, empowerment</a:t>
            </a:r>
          </a:p>
          <a:p>
            <a:endParaRPr lang="nl-NL" dirty="0">
              <a:solidFill>
                <a:srgbClr val="4D4D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20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64945" y="2432785"/>
            <a:ext cx="10515600" cy="1992429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>
                <a:solidFill>
                  <a:srgbClr val="662483"/>
                </a:solidFill>
                <a:latin typeface="+mn-lt"/>
              </a:rPr>
              <a:t>Oproep werkgroep mantelzorg</a:t>
            </a:r>
            <a:br>
              <a:rPr lang="nl-NL" dirty="0">
                <a:solidFill>
                  <a:srgbClr val="662483"/>
                </a:solidFill>
                <a:latin typeface="+mn-lt"/>
              </a:rPr>
            </a:br>
            <a:br>
              <a:rPr lang="nl-NL" dirty="0">
                <a:solidFill>
                  <a:srgbClr val="662483"/>
                </a:solidFill>
                <a:latin typeface="+mn-lt"/>
              </a:rPr>
            </a:br>
            <a:br>
              <a:rPr lang="nl-NL" dirty="0">
                <a:solidFill>
                  <a:srgbClr val="662483"/>
                </a:solidFill>
                <a:latin typeface="+mn-lt"/>
              </a:rPr>
            </a:br>
            <a:r>
              <a:rPr lang="nl-NL" dirty="0">
                <a:solidFill>
                  <a:srgbClr val="662483"/>
                </a:solidFill>
                <a:latin typeface="+mn-lt"/>
              </a:rPr>
              <a:t>Werkgroep van en door mantelzorgers voor een passend mantelzorg aanbod binnen Laarbeek</a:t>
            </a:r>
            <a:br>
              <a:rPr lang="nl-NL" dirty="0">
                <a:solidFill>
                  <a:srgbClr val="662483"/>
                </a:solidFill>
                <a:latin typeface="+mn-lt"/>
              </a:rPr>
            </a:br>
            <a:endParaRPr lang="nl-NL" dirty="0">
              <a:solidFill>
                <a:srgbClr val="662483"/>
              </a:solidFill>
              <a:latin typeface="+mn-lt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128"/>
            <a:ext cx="12192000" cy="1588169"/>
          </a:xfrm>
          <a:prstGeom prst="rect">
            <a:avLst/>
          </a:prstGeo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BBA62F-0463-A7FF-D189-140C52F4B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057"/>
            <a:ext cx="10515600" cy="40979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164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38200" y="2048907"/>
            <a:ext cx="10515600" cy="997388"/>
          </a:xfrm>
        </p:spPr>
        <p:txBody>
          <a:bodyPr/>
          <a:lstStyle/>
          <a:p>
            <a:r>
              <a:rPr lang="nl-NL" dirty="0">
                <a:solidFill>
                  <a:srgbClr val="662483"/>
                </a:solidFill>
                <a:latin typeface="+mn-lt"/>
              </a:rPr>
              <a:t>Tot slot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107686"/>
            <a:ext cx="10515600" cy="32171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b="1" dirty="0">
              <a:solidFill>
                <a:srgbClr val="4D4D4C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rgbClr val="4D4D4C"/>
                </a:solidFill>
              </a:rPr>
              <a:t>Je bent niet alleen en je hoeft het niet alleen te doen!</a:t>
            </a:r>
          </a:p>
          <a:p>
            <a:pPr marL="0" indent="0">
              <a:buNone/>
            </a:pPr>
            <a:r>
              <a:rPr lang="nl-NL" dirty="0">
                <a:solidFill>
                  <a:srgbClr val="4D4D4C"/>
                </a:solidFill>
              </a:rPr>
              <a:t>Neem contact op met de ouderenwerker of de lokale dorpsondersteuners. We kijken graag met u mee.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30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44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5CDF6-4F8B-062C-3C09-0FC38B07A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Autofit/>
          </a:bodyPr>
          <a:lstStyle/>
          <a:p>
            <a:pPr marL="0" indent="0"/>
            <a:r>
              <a:rPr lang="nl-NL" sz="3200" b="1" dirty="0"/>
              <a:t>Miranda Goedemans</a:t>
            </a:r>
            <a:br>
              <a:rPr lang="nl-NL" sz="3200" b="1" dirty="0"/>
            </a:br>
            <a:r>
              <a:rPr lang="nl-NL" sz="3200" dirty="0"/>
              <a:t>Coördinator Ouderenwerk - Steunpunt Mantelzorg  </a:t>
            </a:r>
            <a:br>
              <a:rPr lang="nl-NL" sz="3200" dirty="0"/>
            </a:br>
            <a:r>
              <a:rPr lang="nl-NL" sz="3200" dirty="0"/>
              <a:t>Dorpsondersteuner Lieshout </a:t>
            </a:r>
            <a:br>
              <a:rPr lang="nl-NL" sz="3200" dirty="0"/>
            </a:br>
            <a:r>
              <a:rPr lang="nl-NL" sz="3200" dirty="0"/>
              <a:t>Mobiel: 0641516453 </a:t>
            </a:r>
            <a:br>
              <a:rPr lang="nl-NL" sz="3200" dirty="0"/>
            </a:br>
            <a:r>
              <a:rPr lang="nl-NL" sz="3200" dirty="0">
                <a:hlinkClick r:id="rId2"/>
              </a:rPr>
              <a:t>Email: miranda.goedemans@levgroep.nl</a:t>
            </a:r>
            <a:br>
              <a:rPr lang="nl-NL" sz="3200" dirty="0"/>
            </a:br>
            <a:endParaRPr lang="nl-NL" sz="3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DC2099-A620-8B6F-42CC-2DAB2FC203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3057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51A3629245F84CBA491DD83223FE99" ma:contentTypeVersion="14" ma:contentTypeDescription="Een nieuw document maken." ma:contentTypeScope="" ma:versionID="aaf620dde20a1d4c595cef4176f6a092">
  <xsd:schema xmlns:xsd="http://www.w3.org/2001/XMLSchema" xmlns:xs="http://www.w3.org/2001/XMLSchema" xmlns:p="http://schemas.microsoft.com/office/2006/metadata/properties" xmlns:ns2="e7bb4275-2758-4612-a58f-768a14b3889d" xmlns:ns3="76fdfa52-af24-4313-ab16-dcba3cd66552" targetNamespace="http://schemas.microsoft.com/office/2006/metadata/properties" ma:root="true" ma:fieldsID="606ac998af566f5f77449df8a255b168" ns2:_="" ns3:_="">
    <xsd:import namespace="e7bb4275-2758-4612-a58f-768a14b3889d"/>
    <xsd:import namespace="76fdfa52-af24-4313-ab16-dcba3cd66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b4275-2758-4612-a58f-768a14b388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a58ffc42-5764-4d33-9225-2a1dc58ff0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dfa52-af24-4313-ab16-dcba3cd6655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ab83372-fa78-43ff-bd3d-51c494afc3fe}" ma:internalName="TaxCatchAll" ma:showField="CatchAllData" ma:web="76fdfa52-af24-4313-ab16-dcba3cd66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fdfa52-af24-4313-ab16-dcba3cd66552" xsi:nil="true"/>
    <lcf76f155ced4ddcb4097134ff3c332f xmlns="e7bb4275-2758-4612-a58f-768a14b388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59D1A7-09E8-4CC8-8C67-938BB80822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9B3D7F-AC6A-4FCD-859F-B92DF22DA0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b4275-2758-4612-a58f-768a14b3889d"/>
    <ds:schemaRef ds:uri="76fdfa52-af24-4313-ab16-dcba3cd66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0246BE-B477-44CB-9A51-15BF87436D31}">
  <ds:schemaRefs>
    <ds:schemaRef ds:uri="http://schemas.microsoft.com/office/2006/documentManagement/types"/>
    <ds:schemaRef ds:uri="76fdfa52-af24-4313-ab16-dcba3cd66552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e7bb4275-2758-4612-a58f-768a14b3889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12690</TotalTime>
  <Words>181</Words>
  <Application>Microsoft Office PowerPoint</Application>
  <PresentationFormat>Breedbeeld</PresentationFormat>
  <Paragraphs>34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Ouderenwerk en steunpunt mantelzorg Laarbeek </vt:lpstr>
      <vt:lpstr>Waarbij kan de ouderenwerker bij ondersteunen?</vt:lpstr>
      <vt:lpstr>ouderenwerk</vt:lpstr>
      <vt:lpstr>Steunpunt mantelzorg</vt:lpstr>
      <vt:lpstr>Oproep werkgroep mantelzorg   Werkgroep van en door mantelzorgers voor een passend mantelzorg aanbod binnen Laarbeek </vt:lpstr>
      <vt:lpstr>Tot slot</vt:lpstr>
      <vt:lpstr>Miranda Goedemans Coördinator Ouderenwerk - Steunpunt Mantelzorg   Dorpsondersteuner Lieshout  Mobiel: 0641516453  Email: miranda.goedemans@levgroep.nl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Algemeen</dc:creator>
  <cp:lastModifiedBy>Suzan de Koning | LEVgroep</cp:lastModifiedBy>
  <cp:revision>14</cp:revision>
  <dcterms:created xsi:type="dcterms:W3CDTF">2019-09-18T14:30:59Z</dcterms:created>
  <dcterms:modified xsi:type="dcterms:W3CDTF">2024-02-21T12:44:41Z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0x0101005051A3629245F84CBA491DD83223FE99</vt:lpwstr>
  </property>
</Properties>
</file>