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5D829F-129A-E5B9-EB30-6939E7E10E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EAAD06D-9EE2-1CCE-6A71-E5E0AC2971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52C0812-32EF-13E6-2149-2CFE86C33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1B238-4481-4E10-91DC-682FF44BCE57}" type="datetimeFigureOut">
              <a:rPr lang="nl-NL" smtClean="0"/>
              <a:t>21-2-2024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E8C25E9-0AF3-4F76-780F-09529A049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1C5D365-A0C9-E221-A11C-B548A20DC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415A3-EC2D-43BD-9A24-5D3FE7109A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3225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043610-540A-37A3-1550-D4BC45FB7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28C3F07-57E3-9FB5-658E-F8A1E610A3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BB71D37-62E1-626C-6572-2F511E574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1B238-4481-4E10-91DC-682FF44BCE57}" type="datetimeFigureOut">
              <a:rPr lang="nl-NL" smtClean="0"/>
              <a:t>21-2-2024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524CDEF-052C-F403-2641-F6DDFCC8D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A49F61A-AB1E-FDFC-4650-6F1CB464C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415A3-EC2D-43BD-9A24-5D3FE7109A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9914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8F4AA5A4-C8CD-5626-F541-BAAD611683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A75B45B-8236-D85B-B755-83F7D5A47A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0AF52B2-D74A-9BCB-0022-220577F37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1B238-4481-4E10-91DC-682FF44BCE57}" type="datetimeFigureOut">
              <a:rPr lang="nl-NL" smtClean="0"/>
              <a:t>21-2-2024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F6F7A35-657C-CFE9-BB24-636B96CAE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937CDE9-14D5-E1EE-9BB5-ED7005602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415A3-EC2D-43BD-9A24-5D3FE7109A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4229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D29D30-20BA-415A-3F82-F13964563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061D380-1EC5-BA8D-DBBB-5805F55D42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EEF000A-BD36-3A4A-2147-35A4094E5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1B238-4481-4E10-91DC-682FF44BCE57}" type="datetimeFigureOut">
              <a:rPr lang="nl-NL" smtClean="0"/>
              <a:t>21-2-2024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0F035CD-AC72-4BA3-D959-E2AF6B181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43E9B56-498D-3ACF-390B-690CEBEFE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415A3-EC2D-43BD-9A24-5D3FE7109A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5705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F8335-1B96-05E0-300D-5EAC71706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92B920F-996C-41ED-1653-A20CEA0786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30D2DC1-BAC0-891B-624A-F31C16EAD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1B238-4481-4E10-91DC-682FF44BCE57}" type="datetimeFigureOut">
              <a:rPr lang="nl-NL" smtClean="0"/>
              <a:t>21-2-2024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784F3BA-3AEB-B347-5ECA-6F30C8ACD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8BA23A0-7C7E-9716-1EB7-AB7231560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415A3-EC2D-43BD-9A24-5D3FE7109A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1121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25CD25-A2E4-4101-BFBE-7A3BA3442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D239903-625D-D9D2-73FE-61FD2739D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CB2DD3F-826D-E9F5-8680-38BB0E3C9A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82709C7-EA63-C730-7507-D4DAEEBD4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1B238-4481-4E10-91DC-682FF44BCE57}" type="datetimeFigureOut">
              <a:rPr lang="nl-NL" smtClean="0"/>
              <a:t>21-2-2024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01D0EBE-8AC2-A39D-2D0F-4D9ECA4EE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EC14611-4CB6-EE89-2896-B84CC963E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415A3-EC2D-43BD-9A24-5D3FE7109A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2778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0AC43-1E05-C211-5FB3-0EA1E68E8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1813528-67AC-324D-6A07-8EFA23948E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97ED66C-F45E-2EA0-F10F-CA5EC7B8FE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89DD208-A6D9-31A1-99E4-C698A721FF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06CE7C8-906D-31DB-4E8D-9728BBA190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6B0F49B-7BE7-1E97-80A4-84375F2A0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1B238-4481-4E10-91DC-682FF44BCE57}" type="datetimeFigureOut">
              <a:rPr lang="nl-NL" smtClean="0"/>
              <a:t>21-2-2024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B20C91E-AC8B-33BE-440C-3F66E2CA2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AFC5F08-9247-7081-C669-1A2F033CF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415A3-EC2D-43BD-9A24-5D3FE7109A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6537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BE68FC-D1AA-A4D6-1DBB-E0439C9B6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4773487-E3A2-204A-4E88-1430E9EDD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1B238-4481-4E10-91DC-682FF44BCE57}" type="datetimeFigureOut">
              <a:rPr lang="nl-NL" smtClean="0"/>
              <a:t>21-2-2024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1C94F49-BB52-059C-8A8F-95EE52FB9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82E4AF8-208A-5039-E95B-5F37E3EA3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415A3-EC2D-43BD-9A24-5D3FE7109A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5086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B6A0F0F-4C9E-F532-C62C-1B236B1A8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1B238-4481-4E10-91DC-682FF44BCE57}" type="datetimeFigureOut">
              <a:rPr lang="nl-NL" smtClean="0"/>
              <a:t>21-2-2024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C71145B9-2A38-DE0F-CD3C-0A9BB88ED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3D05069-AB1D-6B58-BC5F-23E204037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415A3-EC2D-43BD-9A24-5D3FE7109A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244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FB8FF3-4C73-FA3A-3AF6-5B354304E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D39F073-EF1F-FCC8-C432-63BAB11D39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D640D3E-3418-4F96-7123-1C83FA9C65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DD6AD68-BE3B-47C4-79F9-E4E577DA0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1B238-4481-4E10-91DC-682FF44BCE57}" type="datetimeFigureOut">
              <a:rPr lang="nl-NL" smtClean="0"/>
              <a:t>21-2-2024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44D20E9-F7C3-A593-B182-57A1A5E2E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EB167FB-86B0-5CC3-7665-AC754E2FE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415A3-EC2D-43BD-9A24-5D3FE7109A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4722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8BC69D-3A70-2ECB-6BB1-B2B2515E5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574B0CE-A140-D7B9-B442-16BCF1A820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1A07BC0-9651-AC15-6882-041D103BC9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3A0B57A-C9ED-6551-1A92-90C4D5E8B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1B238-4481-4E10-91DC-682FF44BCE57}" type="datetimeFigureOut">
              <a:rPr lang="nl-NL" smtClean="0"/>
              <a:t>21-2-2024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D25AF76-61FF-9689-FC6E-A8954FB1F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15D9ECE-6243-457E-BD51-997D0DE54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415A3-EC2D-43BD-9A24-5D3FE7109A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3161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3DDF0BF-2009-C670-004C-7EE57E3BF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86DFC7-B014-A2E4-73F9-CC6F1892D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52E91A9-F0A3-6ABD-3F19-2C3BBD9B4E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1B238-4481-4E10-91DC-682FF44BCE57}" type="datetimeFigureOut">
              <a:rPr lang="nl-NL" smtClean="0"/>
              <a:t>21-2-2024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2270AEE-F381-53C6-BFD9-47B447D10E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23439D2-3940-1C2C-0210-76332A7DB5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415A3-EC2D-43BD-9A24-5D3FE7109A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6910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Bevolkingspiramide van de gemeente Laarbeek">
            <a:extLst>
              <a:ext uri="{FF2B5EF4-FFF2-40B4-BE49-F238E27FC236}">
                <a16:creationId xmlns:a16="http://schemas.microsoft.com/office/drawing/2014/main" id="{E9CBA5AA-E8ED-9175-C4E6-D2035E7E04D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8188" y="1451688"/>
            <a:ext cx="4147643" cy="266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BF21FFB2-2134-7062-F82B-762C0F2933E0}"/>
              </a:ext>
            </a:extLst>
          </p:cNvPr>
          <p:cNvSpPr txBox="1"/>
          <p:nvPr/>
        </p:nvSpPr>
        <p:spPr>
          <a:xfrm>
            <a:off x="1061484" y="596827"/>
            <a:ext cx="60977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600" dirty="0"/>
              <a:t>Hoe was het ook al weer? 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1A9C73AE-85C1-1BF0-7B9B-7FD7DBFD46FA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54728" y="1243158"/>
            <a:ext cx="4311891" cy="2874594"/>
          </a:xfrm>
          <a:prstGeom prst="rect">
            <a:avLst/>
          </a:prstGeom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5699AABE-8824-F2E8-0F59-8BBC27218B0B}"/>
              </a:ext>
            </a:extLst>
          </p:cNvPr>
          <p:cNvSpPr txBox="1"/>
          <p:nvPr/>
        </p:nvSpPr>
        <p:spPr>
          <a:xfrm>
            <a:off x="1188187" y="4351635"/>
            <a:ext cx="9478431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/>
              <a:t>Dubbele vergrijzing (we zijn met veel en worden ouder)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/>
              <a:t>Als we niets veranderen dreigt een zorginfarct.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/>
              <a:t>Nu al signalen: personeelstekort, wachtlijsten en sluitingen van afdelingen bij zorgorganisaties.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Maar ook; vereenzaming, zorgmijding, sociaal isolement</a:t>
            </a:r>
            <a:endParaRPr lang="nl-NL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/>
              <a:t>In regio Helmond en de Peel wordt een personeelstekort in de zorg voorzien van 3.000 mensen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/>
              <a:t>Noodzakelijk om in actie te komen met ‘omzien naar elkaar’ (5 maart 2023) </a:t>
            </a:r>
          </a:p>
        </p:txBody>
      </p:sp>
    </p:spTree>
    <p:extLst>
      <p:ext uri="{BB962C8B-B14F-4D97-AF65-F5344CB8AC3E}">
        <p14:creationId xmlns:p14="http://schemas.microsoft.com/office/powerpoint/2010/main" val="3049216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121F98-3B2C-AFCB-EF5B-C6722EE4EA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AED35B-A5C3-1133-2AE8-20187E72E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dirty="0"/>
            </a:br>
            <a:r>
              <a:rPr lang="nl-NL" sz="4000" dirty="0"/>
              <a:t>Helpt het (</a:t>
            </a:r>
            <a:r>
              <a:rPr lang="nl-NL" sz="4000" i="1" dirty="0"/>
              <a:t>Omzien naar elkaar</a:t>
            </a:r>
            <a:r>
              <a:rPr lang="nl-NL" sz="4000" dirty="0"/>
              <a:t>) en wat gebeurt er al?</a:t>
            </a:r>
            <a:br>
              <a:rPr lang="nl-NL" sz="4000" dirty="0"/>
            </a:br>
            <a:endParaRPr lang="nl-NL" sz="40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7CEE73-76C5-BE53-2AB9-45329A90D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9059" y="1836775"/>
            <a:ext cx="10515600" cy="4426319"/>
          </a:xfrm>
        </p:spPr>
        <p:txBody>
          <a:bodyPr>
            <a:normAutofit fontScale="32500" lnSpcReduction="20000"/>
          </a:bodyPr>
          <a:lstStyle/>
          <a:p>
            <a:r>
              <a:rPr lang="nl-NL" sz="5500" dirty="0"/>
              <a:t>Helpt het? </a:t>
            </a:r>
          </a:p>
          <a:p>
            <a:pPr lvl="1"/>
            <a:r>
              <a:rPr lang="nl-NL" sz="4500" dirty="0"/>
              <a:t>Maakt het leven leuker! </a:t>
            </a:r>
          </a:p>
          <a:p>
            <a:pPr lvl="1"/>
            <a:r>
              <a:rPr lang="nl-NL" sz="4500" dirty="0"/>
              <a:t>Onderzoek geeft aan dat de vraag naar zorg met 15 tot 20 % kan verminderen. </a:t>
            </a:r>
          </a:p>
          <a:p>
            <a:pPr marL="0" indent="0">
              <a:buNone/>
            </a:pPr>
            <a:endParaRPr lang="nl-NL" sz="2600" dirty="0"/>
          </a:p>
          <a:p>
            <a:r>
              <a:rPr lang="nl-NL" sz="5500" dirty="0"/>
              <a:t>Wat gebeurt er al? </a:t>
            </a:r>
          </a:p>
          <a:p>
            <a:pPr lvl="1"/>
            <a:r>
              <a:rPr lang="nl-NL" sz="4500" dirty="0"/>
              <a:t>Samenwerking Seniorenvereniging, Dorpsraad, LEV Laarbeek en Initiatiefgroep Gemeenschapskracht (Tot uw Dienst)</a:t>
            </a:r>
            <a:endParaRPr lang="nl-NL" sz="4500" dirty="0">
              <a:solidFill>
                <a:schemeClr val="accent3"/>
              </a:solidFill>
            </a:endParaRPr>
          </a:p>
          <a:p>
            <a:pPr lvl="1"/>
            <a:r>
              <a:rPr lang="nl-NL" sz="4500" dirty="0"/>
              <a:t>Groot bestand (250) aan vrijwillige hulpverleners bij LEV Laarbeek</a:t>
            </a:r>
          </a:p>
          <a:p>
            <a:pPr lvl="1"/>
            <a:r>
              <a:rPr lang="nl-NL" sz="4500" dirty="0"/>
              <a:t>Seniorenvereniging zelf ( inloop, ontmoeting, voorlichting, activiteiten)</a:t>
            </a:r>
          </a:p>
          <a:p>
            <a:pPr lvl="1"/>
            <a:endParaRPr lang="nl-NL" sz="4500" dirty="0"/>
          </a:p>
          <a:p>
            <a:pPr lvl="1"/>
            <a:r>
              <a:rPr lang="nl-NL" sz="4500" dirty="0"/>
              <a:t>In Beek en Donk is (na 5 maart 2023) de werkgroep ‘Omzien naar elkaar’ opgericht. 15 personen. </a:t>
            </a:r>
          </a:p>
          <a:p>
            <a:pPr lvl="1"/>
            <a:r>
              <a:rPr lang="nl-NL" sz="4500" dirty="0"/>
              <a:t>Leidraad versterken Gemeenschapskracht opgesteld. </a:t>
            </a:r>
          </a:p>
          <a:p>
            <a:pPr lvl="1"/>
            <a:r>
              <a:rPr lang="nl-NL" sz="4500" dirty="0"/>
              <a:t>Contact gelegd met vier buurtverenigingen in Beek en Donk. Sommige doen al veel, daar kunnen anderen van leren. </a:t>
            </a:r>
          </a:p>
          <a:p>
            <a:pPr lvl="1"/>
            <a:endParaRPr lang="nl-NL" sz="4500" dirty="0"/>
          </a:p>
          <a:p>
            <a:pPr lvl="1"/>
            <a:r>
              <a:rPr lang="nl-NL" sz="4500" dirty="0"/>
              <a:t>Publicaties in </a:t>
            </a:r>
            <a:r>
              <a:rPr lang="nl-NL" sz="4500" dirty="0" err="1"/>
              <a:t>Bedonkske</a:t>
            </a:r>
            <a:r>
              <a:rPr lang="nl-NL" sz="4500" dirty="0"/>
              <a:t> en Mooi Laarbeekkrant. </a:t>
            </a:r>
          </a:p>
          <a:p>
            <a:pPr lvl="1"/>
            <a:r>
              <a:rPr lang="nl-NL" sz="4500" dirty="0"/>
              <a:t>Contacten met lokaal werkende zorginstellingen ( De Regt, Medisch Centrum)  worden gelegd. </a:t>
            </a:r>
          </a:p>
          <a:p>
            <a:pPr lvl="1"/>
            <a:r>
              <a:rPr lang="nl-NL" sz="4500" dirty="0"/>
              <a:t>Input geleverd voor Beleidsplan Sociaal Domein Gemeente.  </a:t>
            </a: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8175838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242</Words>
  <Application>Microsoft Office PowerPoint</Application>
  <PresentationFormat>Breedbeeld</PresentationFormat>
  <Paragraphs>24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PowerPoint-presentatie</vt:lpstr>
      <vt:lpstr> Helpt het (Omzien naar elkaar) en wat gebeurt er al?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jan de Wit</dc:creator>
  <cp:lastModifiedBy>Suzan de Koning | LEVgroep</cp:lastModifiedBy>
  <cp:revision>4</cp:revision>
  <dcterms:created xsi:type="dcterms:W3CDTF">2024-02-13T17:08:36Z</dcterms:created>
  <dcterms:modified xsi:type="dcterms:W3CDTF">2024-02-21T12:34:06Z</dcterms:modified>
</cp:coreProperties>
</file>