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677AD-4022-5EB4-3ACA-7FC164EB3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790074"/>
          </a:xfrm>
        </p:spPr>
        <p:txBody>
          <a:bodyPr>
            <a:normAutofit fontScale="90000"/>
          </a:bodyPr>
          <a:lstStyle/>
          <a:p>
            <a:r>
              <a:rPr lang="nl-NL" dirty="0"/>
              <a:t>Zorgcirkels/ Netwerkcirkels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CA981D-E326-C4F0-327C-2B03055CE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681664"/>
            <a:ext cx="8915399" cy="187692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Meer eigenaarschap bij deelnemers.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Meer samen redzaam.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Minder beroep op professional.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Hulpvraag wordt meer gewoonte.</a:t>
            </a:r>
          </a:p>
          <a:p>
            <a:endParaRPr lang="nl-NL" dirty="0"/>
          </a:p>
        </p:txBody>
      </p:sp>
      <p:pic>
        <p:nvPicPr>
          <p:cNvPr id="5" name="Afbeelding 4" descr="Afbeelding met Lettertype, Graphics, ontwerp&#10;&#10;Automatisch gegenereerde beschrijving">
            <a:extLst>
              <a:ext uri="{FF2B5EF4-FFF2-40B4-BE49-F238E27FC236}">
                <a16:creationId xmlns:a16="http://schemas.microsoft.com/office/drawing/2014/main" id="{4AD3BC3B-3347-756B-C25A-8D42B66271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979" y="496166"/>
            <a:ext cx="2368633" cy="153171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1210FD3-2CB5-77A4-3F71-82CC6CF86E3F}"/>
              </a:ext>
            </a:extLst>
          </p:cNvPr>
          <p:cNvSpPr txBox="1"/>
          <p:nvPr/>
        </p:nvSpPr>
        <p:spPr>
          <a:xfrm>
            <a:off x="1411705" y="6344653"/>
            <a:ext cx="1041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Coöperatie Tot uw Dienst                                                                                     Tel: 06-30640121</a:t>
            </a:r>
          </a:p>
        </p:txBody>
      </p:sp>
    </p:spTree>
    <p:extLst>
      <p:ext uri="{BB962C8B-B14F-4D97-AF65-F5344CB8AC3E}">
        <p14:creationId xmlns:p14="http://schemas.microsoft.com/office/powerpoint/2010/main" val="255354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19979-42D8-F0AE-247B-F9993C99A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98DE8-540D-2DC9-D424-CC40C1B2D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790074"/>
          </a:xfrm>
        </p:spPr>
        <p:txBody>
          <a:bodyPr>
            <a:normAutofit fontScale="90000"/>
          </a:bodyPr>
          <a:lstStyle/>
          <a:p>
            <a:r>
              <a:rPr lang="nl-NL" dirty="0"/>
              <a:t>Belangrijkste vragen: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5B133F4-08B1-7E37-3450-B08B90B1D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681664"/>
            <a:ext cx="8915399" cy="187692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Hoe is de situatie over 6 maanden als er niks veranderd?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Hoe zouden jullie de situatie willen zien over 6 maanden?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Om van de eerste vraag naar de tweede vraag te komen zijn welke stappen nodig en wie kan je dan helpen?</a:t>
            </a:r>
          </a:p>
        </p:txBody>
      </p:sp>
      <p:pic>
        <p:nvPicPr>
          <p:cNvPr id="5" name="Afbeelding 4" descr="Afbeelding met Lettertype, Graphics, ontwerp&#10;&#10;Automatisch gegenereerde beschrijving">
            <a:extLst>
              <a:ext uri="{FF2B5EF4-FFF2-40B4-BE49-F238E27FC236}">
                <a16:creationId xmlns:a16="http://schemas.microsoft.com/office/drawing/2014/main" id="{4B1FCFF8-996A-BD73-948C-80F50C9AE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979" y="496166"/>
            <a:ext cx="2368633" cy="153171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33B939ED-E8A0-5465-BEAC-54679ADED3AE}"/>
              </a:ext>
            </a:extLst>
          </p:cNvPr>
          <p:cNvSpPr txBox="1"/>
          <p:nvPr/>
        </p:nvSpPr>
        <p:spPr>
          <a:xfrm>
            <a:off x="1411705" y="6344653"/>
            <a:ext cx="1041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Coöperatie Tot uw Dienst                                                                                   Tel: 06-30640121</a:t>
            </a:r>
          </a:p>
        </p:txBody>
      </p:sp>
    </p:spTree>
    <p:extLst>
      <p:ext uri="{BB962C8B-B14F-4D97-AF65-F5344CB8AC3E}">
        <p14:creationId xmlns:p14="http://schemas.microsoft.com/office/powerpoint/2010/main" val="2004125709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84</Words>
  <Application>Microsoft Office PowerPoint</Application>
  <PresentationFormat>Breedbeeld</PresentationFormat>
  <Paragraphs>11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Sliert</vt:lpstr>
      <vt:lpstr>Zorgcirkels/ Netwerkcirkels</vt:lpstr>
      <vt:lpstr>Belangrijkste vragen: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Zorgcirkels/ Netwerkcirkels</dc:title>
  <dc:creator>Karin Spoorendonk</dc:creator>
  <cp:lastModifiedBy>Suzan de Koning | LEVgroep</cp:lastModifiedBy>
  <cp:revision>1</cp:revision>
  <dcterms:created xsi:type="dcterms:W3CDTF">2024-02-18T13:16:50Z</dcterms:created>
  <dcterms:modified xsi:type="dcterms:W3CDTF">2024-02-21T12:33:17Z</dcterms:modified>
</cp:coreProperties>
</file>